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78" r:id="rId9"/>
    <p:sldId id="262" r:id="rId10"/>
    <p:sldId id="263" r:id="rId11"/>
    <p:sldId id="280" r:id="rId12"/>
    <p:sldId id="264" r:id="rId13"/>
    <p:sldId id="282" r:id="rId14"/>
    <p:sldId id="265" r:id="rId15"/>
    <p:sldId id="266" r:id="rId16"/>
    <p:sldId id="267" r:id="rId17"/>
    <p:sldId id="269" r:id="rId18"/>
    <p:sldId id="268" r:id="rId19"/>
    <p:sldId id="283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9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56D920-ADA0-4A4E-A035-2C483A05375C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7AA79E-F756-4D61-9491-AF39AA540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Генрих Герман Роберт Кох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09120"/>
            <a:ext cx="4752528" cy="7920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Автор работы : Зорина А. 11 «Б»</a:t>
            </a:r>
          </a:p>
          <a:p>
            <a:r>
              <a:rPr lang="ru-RU" sz="1600" dirty="0" smtClean="0"/>
              <a:t>Преподаватель: Смирнова Юлия Игоревна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589240"/>
            <a:ext cx="180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Апрель 2013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4551" y="404664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IV</a:t>
            </a:r>
            <a:r>
              <a:rPr lang="ru-RU" sz="1600" dirty="0" smtClean="0"/>
              <a:t> школьная научно практическая конференция</a:t>
            </a:r>
            <a:r>
              <a:rPr lang="en-US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8850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Сибирская язва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24744"/>
            <a:ext cx="4752528" cy="31683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Роберт </a:t>
            </a:r>
            <a:r>
              <a:rPr lang="ru-RU" dirty="0"/>
              <a:t>с помощью микроскопа изучает возбудителя, который, </a:t>
            </a:r>
            <a:r>
              <a:rPr lang="ru-RU" dirty="0" smtClean="0"/>
              <a:t>вызывает </a:t>
            </a:r>
            <a:r>
              <a:rPr lang="ru-RU" dirty="0"/>
              <a:t>сибирскую язву. Проведя серию </a:t>
            </a:r>
            <a:r>
              <a:rPr lang="ru-RU" dirty="0" smtClean="0"/>
              <a:t>экспериментов</a:t>
            </a:r>
            <a:r>
              <a:rPr lang="ru-RU" dirty="0"/>
              <a:t>, он устанавливает, </a:t>
            </a:r>
            <a:r>
              <a:rPr lang="ru-RU" dirty="0" smtClean="0"/>
              <a:t>что причиной </a:t>
            </a:r>
            <a:r>
              <a:rPr lang="ru-RU" dirty="0"/>
              <a:t>заболевания является бактерия </a:t>
            </a:r>
            <a:r>
              <a:rPr lang="ru-RU" b="1" dirty="0" err="1"/>
              <a:t>Bacillus</a:t>
            </a:r>
            <a:r>
              <a:rPr lang="ru-RU" b="1" dirty="0"/>
              <a:t> </a:t>
            </a:r>
            <a:r>
              <a:rPr lang="ru-RU" b="1" dirty="0" err="1" smtClean="0"/>
              <a:t>anthracis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4149080"/>
            <a:ext cx="3240361" cy="2394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324036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221088"/>
            <a:ext cx="3672408" cy="2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72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4248472" cy="327717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Кох </a:t>
            </a:r>
            <a:r>
              <a:rPr lang="ru-RU" dirty="0"/>
              <a:t>публикует описание своих лабораторных методов, в том </a:t>
            </a:r>
            <a:r>
              <a:rPr lang="ru-RU" b="1" dirty="0"/>
              <a:t>числе окраски бактериальной культуры и микрофотографии её строения.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005064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1881 году Кох публикует работу «Методы изучения патогенных организмов» в которой описывает способ выращивания микробов на твёрдых питательных средах.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89040"/>
            <a:ext cx="3807688" cy="2309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801" y="188640"/>
            <a:ext cx="384394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37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Туберкулёз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453650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Позже Кох предпринимает </a:t>
            </a:r>
          </a:p>
          <a:p>
            <a:pPr>
              <a:buNone/>
            </a:pPr>
            <a:r>
              <a:rPr lang="ru-RU" dirty="0" smtClean="0"/>
              <a:t>попытки </a:t>
            </a:r>
            <a:r>
              <a:rPr lang="ru-RU" dirty="0"/>
              <a:t>найти </a:t>
            </a:r>
            <a:r>
              <a:rPr lang="ru-RU" dirty="0" smtClean="0"/>
              <a:t>возбудителя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туберкулёза.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Однако, ему всё же никак не удаётся обнаружить возбудителя болезни. Вскоре Кох понимает, что достичь цели можно только с помощью красителей. Спустя несколько месяцев работы ему удается найти необходимые вещества.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96752"/>
            <a:ext cx="36724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90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248472" cy="3629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Кох обнаруживает </a:t>
            </a:r>
            <a:r>
              <a:rPr lang="ru-RU" dirty="0"/>
              <a:t>крохотные, слегка изогнутые, ярко-сине </a:t>
            </a:r>
            <a:r>
              <a:rPr lang="ru-RU" b="1" dirty="0"/>
              <a:t>окрашенные палочки — палочки Коха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437112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24 марта 1882 года</a:t>
            </a:r>
            <a:r>
              <a:rPr lang="ru-RU" sz="2800" dirty="0"/>
              <a:t>, Кох объявил о том, что сумел выделить бактерию, вызывающую туберкулёз.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3816816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4302" y="3573016"/>
            <a:ext cx="389784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22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68478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Здание </a:t>
            </a:r>
            <a:r>
              <a:rPr lang="ru-RU" dirty="0"/>
              <a:t>института микробиологии в Берлине на </a:t>
            </a:r>
            <a:r>
              <a:rPr lang="ru-RU" dirty="0" err="1"/>
              <a:t>Доротеештрассе</a:t>
            </a:r>
            <a:r>
              <a:rPr lang="ru-RU" dirty="0"/>
              <a:t>, в котором Роберт Кох открыл возбудителя, </a:t>
            </a:r>
            <a:r>
              <a:rPr lang="ru-RU" dirty="0" smtClean="0"/>
              <a:t>микробактерию туберкулёза.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2636"/>
            <a:ext cx="8376352" cy="52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1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Холера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421088"/>
          </a:xfrm>
        </p:spPr>
        <p:txBody>
          <a:bodyPr>
            <a:normAutofit/>
          </a:bodyPr>
          <a:lstStyle/>
          <a:p>
            <a:r>
              <a:rPr lang="ru-RU" dirty="0"/>
              <a:t>Изучение Кохом туберкулёза было прервано, </a:t>
            </a:r>
            <a:r>
              <a:rPr lang="ru-RU" dirty="0" smtClean="0"/>
              <a:t>он уехал </a:t>
            </a:r>
            <a:r>
              <a:rPr lang="ru-RU" dirty="0"/>
              <a:t>в Египет и Индию с целью попытаться определить причину заболевания холерой. Работая в Индии, Кох объявил, что он выделил микроб, вызывающий это заболевание — </a:t>
            </a:r>
            <a:r>
              <a:rPr lang="ru-RU" b="1" dirty="0"/>
              <a:t>холерный вибрион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81128"/>
            <a:ext cx="3744416" cy="214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10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Возобновление работы с туберкулезом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608512" cy="25488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1885 году Кох становится профессором </a:t>
            </a:r>
            <a:r>
              <a:rPr lang="ru-RU" b="1" dirty="0"/>
              <a:t>Берлинского </a:t>
            </a:r>
            <a:r>
              <a:rPr lang="ru-RU" b="1" dirty="0" smtClean="0"/>
              <a:t>университета. </a:t>
            </a:r>
            <a:r>
              <a:rPr lang="ru-RU" dirty="0"/>
              <a:t>В то же время он продолжает исследования туберкулеза, сосредоточившись на поисках способов лечения болезни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149080"/>
            <a:ext cx="4464496" cy="2575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3888432" cy="2502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869160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1890 году Кох объявляет, что такой способ найден.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0345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1584176"/>
          </a:xfrm>
        </p:spPr>
        <p:txBody>
          <a:bodyPr>
            <a:normAutofit/>
          </a:bodyPr>
          <a:lstStyle/>
          <a:p>
            <a:r>
              <a:rPr lang="ru-RU" sz="3200" dirty="0"/>
              <a:t>27 мая 1910 года Роберт Кох скончался в Баден-Бадене от сердечного </a:t>
            </a:r>
            <a:r>
              <a:rPr lang="ru-RU" sz="3200" dirty="0" smtClean="0"/>
              <a:t>приступа.</a:t>
            </a:r>
          </a:p>
          <a:p>
            <a:pPr algn="r"/>
            <a:r>
              <a:rPr lang="ru-RU" dirty="0"/>
              <a:t>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97198"/>
            <a:ext cx="4824536" cy="52404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9936" y="5949280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204864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Памятник Роберту Коху</a:t>
            </a:r>
          </a:p>
          <a:p>
            <a:r>
              <a:rPr lang="ru-RU" sz="3200" dirty="0" smtClean="0"/>
              <a:t> на площади его имени в Берлине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9787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4572000" cy="4896544"/>
          </a:xfrm>
        </p:spPr>
        <p:txBody>
          <a:bodyPr>
            <a:normAutofit/>
          </a:bodyPr>
          <a:lstStyle/>
          <a:p>
            <a:r>
              <a:rPr lang="ru-RU" b="1" dirty="0"/>
              <a:t>В 1905 году </a:t>
            </a:r>
            <a:r>
              <a:rPr lang="ru-RU" dirty="0"/>
              <a:t>за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«</a:t>
            </a:r>
            <a:r>
              <a:rPr lang="ru-RU" dirty="0"/>
              <a:t>исследования и открытия, касающиеся лечения туберкулеза»,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Роберт </a:t>
            </a:r>
            <a:r>
              <a:rPr lang="ru-RU" dirty="0"/>
              <a:t>Кох удостоен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Нобелевской </a:t>
            </a:r>
            <a:r>
              <a:rPr lang="ru-RU" b="1" dirty="0"/>
              <a:t>премии </a:t>
            </a:r>
            <a:r>
              <a:rPr lang="ru-RU" dirty="0"/>
              <a:t>по физиологии и медицине.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12776"/>
            <a:ext cx="43924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99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548680"/>
            <a:ext cx="5050904" cy="5832648"/>
          </a:xfrm>
        </p:spPr>
        <p:txBody>
          <a:bodyPr>
            <a:normAutofit/>
          </a:bodyPr>
          <a:lstStyle/>
          <a:p>
            <a:r>
              <a:rPr lang="ru-RU" sz="3200" dirty="0"/>
              <a:t>Кох был удостоен многих наград, </a:t>
            </a:r>
            <a:r>
              <a:rPr lang="ru-RU" sz="3200" b="1" dirty="0" smtClean="0"/>
              <a:t>прусского </a:t>
            </a:r>
            <a:r>
              <a:rPr lang="ru-RU" sz="3200" b="1" dirty="0"/>
              <a:t>ордена Почета</a:t>
            </a:r>
            <a:r>
              <a:rPr lang="ru-RU" sz="3200" dirty="0"/>
              <a:t>, </a:t>
            </a:r>
            <a:r>
              <a:rPr lang="ru-RU" sz="3200" dirty="0" smtClean="0"/>
              <a:t>и </a:t>
            </a:r>
            <a:r>
              <a:rPr lang="ru-RU" sz="3200" dirty="0"/>
              <a:t>почетных докторских степеней университетов Гейдельберга и Болоньи. Также являлся иностранным членом </a:t>
            </a:r>
            <a:r>
              <a:rPr lang="ru-RU" sz="3200" dirty="0" smtClean="0"/>
              <a:t>многих научных </a:t>
            </a:r>
            <a:r>
              <a:rPr lang="ru-RU" sz="3200" dirty="0"/>
              <a:t>обществ.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3044498" cy="53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29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  Роберт Кох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196752"/>
            <a:ext cx="3672408" cy="4726824"/>
          </a:xfrm>
        </p:spPr>
      </p:pic>
      <p:sp>
        <p:nvSpPr>
          <p:cNvPr id="5" name="TextBox 4"/>
          <p:cNvSpPr txBox="1"/>
          <p:nvPr/>
        </p:nvSpPr>
        <p:spPr>
          <a:xfrm>
            <a:off x="2051720" y="6010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sz="3200" dirty="0" smtClean="0"/>
              <a:t>(1843- 1910)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4932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науку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13176"/>
            <a:ext cx="8640960" cy="1844824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Открытия Роберта Коха внесли неоценимый вклад в развитие здравоохранения и в борьбу с такими инфекционными заболеваниями, как брюшной тиф, </a:t>
            </a:r>
            <a:r>
              <a:rPr lang="ru-RU" dirty="0" err="1" smtClean="0"/>
              <a:t>малярия,холера,туберкулез</a:t>
            </a:r>
            <a:r>
              <a:rPr lang="ru-RU" dirty="0" smtClean="0"/>
              <a:t> и чума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166213"/>
            <a:ext cx="4752528" cy="38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10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892" y="332656"/>
            <a:ext cx="6413468" cy="604867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31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Ранние годы жизни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24744"/>
            <a:ext cx="422447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24080"/>
            <a:ext cx="4176464" cy="31339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4008" y="566124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 детских лет, поощряемый дедом (отцом матери) и дядей — натуралистами-любителями. Роберт интересовался природой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6876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Роберт Кох родился </a:t>
            </a:r>
            <a:r>
              <a:rPr lang="ru-RU" sz="2400" b="1" dirty="0" smtClean="0"/>
              <a:t>11 декабря 1843 </a:t>
            </a:r>
            <a:r>
              <a:rPr lang="ru-RU" sz="2400" dirty="0" smtClean="0"/>
              <a:t>года в </a:t>
            </a:r>
          </a:p>
          <a:p>
            <a:pPr>
              <a:buNone/>
            </a:pPr>
            <a:r>
              <a:rPr lang="ru-RU" sz="2400" dirty="0" err="1" smtClean="0"/>
              <a:t>Клаусталь-Целлерфельде</a:t>
            </a:r>
            <a:r>
              <a:rPr lang="ru-RU" sz="2400" dirty="0" smtClean="0"/>
              <a:t>, в семье Германа и Матильды Генриетты Кох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4113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5040560"/>
          </a:xfrm>
        </p:spPr>
        <p:txBody>
          <a:bodyPr/>
          <a:lstStyle/>
          <a:p>
            <a:r>
              <a:rPr lang="ru-RU" dirty="0"/>
              <a:t>В 1848 </a:t>
            </a:r>
            <a:r>
              <a:rPr lang="ru-RU" dirty="0" smtClean="0"/>
              <a:t>году Роберт </a:t>
            </a:r>
            <a:r>
              <a:rPr lang="ru-RU" dirty="0"/>
              <a:t>пошёл в местную начальную школу. В это время уже умел читать и писать.</a:t>
            </a:r>
          </a:p>
          <a:p>
            <a:r>
              <a:rPr lang="ru-RU" dirty="0"/>
              <a:t>Хорошо окончив школу, </a:t>
            </a:r>
            <a:r>
              <a:rPr lang="ru-RU" dirty="0" smtClean="0"/>
              <a:t>он в </a:t>
            </a:r>
            <a:r>
              <a:rPr lang="ru-RU" dirty="0"/>
              <a:t>1851 году поступает в гимназию </a:t>
            </a:r>
            <a:r>
              <a:rPr lang="ru-RU" dirty="0" err="1"/>
              <a:t>Клаусталя</a:t>
            </a:r>
            <a:r>
              <a:rPr lang="ru-RU" dirty="0"/>
              <a:t>, где уже через четыре года становится лучшим учеником в классе.</a:t>
            </a: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89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59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Высшее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81128"/>
          </a:xfrm>
        </p:spPr>
        <p:txBody>
          <a:bodyPr>
            <a:normAutofit/>
          </a:bodyPr>
          <a:lstStyle/>
          <a:p>
            <a:r>
              <a:rPr lang="ru-RU" sz="3200" dirty="0"/>
              <a:t>В 1862 году Кох оканчивает гимназию и затем поступает в </a:t>
            </a:r>
            <a:r>
              <a:rPr lang="ru-RU" sz="3200" dirty="0" smtClean="0"/>
              <a:t>Геттингенский </a:t>
            </a:r>
            <a:r>
              <a:rPr lang="ru-RU" sz="3200" dirty="0"/>
              <a:t>университет. Там он изучает физику, ботанику, а затем и медицину.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628800"/>
            <a:ext cx="4364862" cy="50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6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6048672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Важнейшую роль в формировании интереса будущего великого учёного к научным исследованиям сыграли многие его университетские преподаватели, в том числе анатом </a:t>
            </a:r>
            <a:r>
              <a:rPr lang="ru-RU" b="1" dirty="0" smtClean="0"/>
              <a:t>Якоб </a:t>
            </a:r>
            <a:r>
              <a:rPr lang="ru-RU" b="1" dirty="0" err="1" smtClean="0"/>
              <a:t>Генле</a:t>
            </a:r>
            <a:r>
              <a:rPr lang="ru-RU" dirty="0" smtClean="0"/>
              <a:t>, физиолог </a:t>
            </a:r>
            <a:r>
              <a:rPr lang="ru-RU" b="1" dirty="0" smtClean="0"/>
              <a:t>Георг </a:t>
            </a:r>
            <a:r>
              <a:rPr lang="ru-RU" b="1" dirty="0" err="1" smtClean="0"/>
              <a:t>Мейсснер</a:t>
            </a:r>
            <a:r>
              <a:rPr lang="ru-RU" b="1" dirty="0" smtClean="0"/>
              <a:t> </a:t>
            </a:r>
            <a:r>
              <a:rPr lang="ru-RU" dirty="0" smtClean="0"/>
              <a:t>и клиницист </a:t>
            </a:r>
            <a:r>
              <a:rPr lang="ru-RU" b="1" dirty="0" smtClean="0"/>
              <a:t>Карл Гессе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21088"/>
            <a:ext cx="4248894" cy="212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60648"/>
            <a:ext cx="2253941" cy="3028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429000"/>
            <a:ext cx="23812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34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Медицинская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2404864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В 1866 </a:t>
            </a:r>
            <a:r>
              <a:rPr lang="ru-RU" sz="2400" dirty="0"/>
              <a:t>году Роберт заканчивает </a:t>
            </a:r>
            <a:r>
              <a:rPr lang="ru-RU" sz="2400" dirty="0" smtClean="0"/>
              <a:t>университет </a:t>
            </a:r>
            <a:r>
              <a:rPr lang="ru-RU" sz="2400" dirty="0"/>
              <a:t>и получает медицинский диплом. О</a:t>
            </a:r>
            <a:r>
              <a:rPr lang="ru-RU" sz="2400" dirty="0" smtClean="0"/>
              <a:t>н </a:t>
            </a:r>
            <a:r>
              <a:rPr lang="ru-RU" sz="2400" dirty="0"/>
              <a:t>начинает работать в различных больницах, </a:t>
            </a:r>
            <a:r>
              <a:rPr lang="ru-RU" sz="2400" dirty="0" smtClean="0"/>
              <a:t>безуспешно пытаясь организовать частную практику в городах Германии. Обосновывается </a:t>
            </a:r>
            <a:r>
              <a:rPr lang="ru-RU" sz="2400" dirty="0"/>
              <a:t>в городе </a:t>
            </a:r>
            <a:r>
              <a:rPr lang="ru-RU" sz="2400" dirty="0" err="1"/>
              <a:t>Раквице</a:t>
            </a:r>
            <a:r>
              <a:rPr lang="ru-RU" sz="2400" dirty="0"/>
              <a:t>, где </a:t>
            </a:r>
            <a:r>
              <a:rPr lang="ru-RU" sz="2400" dirty="0" smtClean="0"/>
              <a:t>начинает </a:t>
            </a:r>
            <a:r>
              <a:rPr lang="ru-RU" sz="2400" dirty="0"/>
              <a:t>врачебную практику </a:t>
            </a:r>
            <a:r>
              <a:rPr lang="ru-RU" sz="2400" b="1" dirty="0"/>
              <a:t>в должности ассистента в больнице для умалишённых</a:t>
            </a:r>
            <a:r>
              <a:rPr lang="ru-RU" sz="2400" b="1" dirty="0" smtClean="0"/>
              <a:t>.</a:t>
            </a:r>
          </a:p>
          <a:p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153279"/>
            <a:ext cx="3808839" cy="25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09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764704"/>
            <a:ext cx="4320480" cy="5616624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1870 </a:t>
            </a:r>
            <a:r>
              <a:rPr lang="ru-RU" dirty="0"/>
              <a:t>году начинается франко-прусская война, и работа Коха в больнице прерывается. Кох </a:t>
            </a:r>
            <a:r>
              <a:rPr lang="ru-RU" dirty="0" smtClean="0"/>
              <a:t>становится </a:t>
            </a:r>
            <a:r>
              <a:rPr lang="ru-RU" dirty="0"/>
              <a:t>врачом полевого </a:t>
            </a:r>
            <a:r>
              <a:rPr lang="ru-RU" dirty="0" smtClean="0"/>
              <a:t>госпиталя. </a:t>
            </a:r>
            <a:r>
              <a:rPr lang="ru-RU" dirty="0"/>
              <a:t>На новой службе </a:t>
            </a:r>
            <a:r>
              <a:rPr lang="ru-RU" dirty="0" smtClean="0"/>
              <a:t>он, занимается </a:t>
            </a:r>
            <a:r>
              <a:rPr lang="ru-RU" dirty="0"/>
              <a:t>лечением инфекционных болезней, в частности </a:t>
            </a:r>
            <a:r>
              <a:rPr lang="ru-RU" b="1" dirty="0"/>
              <a:t>холеры</a:t>
            </a:r>
            <a:r>
              <a:rPr lang="ru-RU" dirty="0"/>
              <a:t> и </a:t>
            </a:r>
            <a:r>
              <a:rPr lang="ru-RU" b="1" dirty="0"/>
              <a:t>брюшного тифа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4104456" cy="2667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01008"/>
            <a:ext cx="4104456" cy="30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18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6347048" cy="24482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1871 году </a:t>
            </a:r>
            <a:r>
              <a:rPr lang="ru-RU" dirty="0" smtClean="0"/>
              <a:t>Коху жена </a:t>
            </a:r>
            <a:r>
              <a:rPr lang="ru-RU" dirty="0"/>
              <a:t>подарила </a:t>
            </a:r>
            <a:r>
              <a:rPr lang="ru-RU" dirty="0" smtClean="0"/>
              <a:t>личный микроскоп. Роберт начинает </a:t>
            </a:r>
            <a:r>
              <a:rPr lang="ru-RU" dirty="0"/>
              <a:t>проводить исследования и опыты, для чего заводит большое количество мышей</a:t>
            </a:r>
            <a:r>
              <a:rPr lang="ru-RU" dirty="0" smtClean="0"/>
              <a:t>.</a:t>
            </a:r>
          </a:p>
          <a:p>
            <a:r>
              <a:rPr lang="ru-RU" dirty="0"/>
              <a:t>В 1872 году Кох назначается уездным санитарным врачом в </a:t>
            </a:r>
            <a:r>
              <a:rPr lang="ru-RU" dirty="0" err="1"/>
              <a:t>Вольштейне</a:t>
            </a:r>
            <a:r>
              <a:rPr lang="ru-RU" dirty="0"/>
              <a:t>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00808"/>
            <a:ext cx="2232248" cy="485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933056"/>
            <a:ext cx="4824536" cy="25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86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899</TotalTime>
  <Words>653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Генрих Герман Роберт Кох</vt:lpstr>
      <vt:lpstr>  Роберт Кох</vt:lpstr>
      <vt:lpstr>Ранние годы жизни </vt:lpstr>
      <vt:lpstr>Начальное образование</vt:lpstr>
      <vt:lpstr>Высшее образование</vt:lpstr>
      <vt:lpstr>Слайд 6</vt:lpstr>
      <vt:lpstr>Медицинская практика</vt:lpstr>
      <vt:lpstr>Слайд 8</vt:lpstr>
      <vt:lpstr>Исследовательские работы</vt:lpstr>
      <vt:lpstr>Сибирская язва</vt:lpstr>
      <vt:lpstr>Слайд 11</vt:lpstr>
      <vt:lpstr>Туберкулёз</vt:lpstr>
      <vt:lpstr>Слайд 13</vt:lpstr>
      <vt:lpstr>Слайд 14</vt:lpstr>
      <vt:lpstr>Холера</vt:lpstr>
      <vt:lpstr>Возобновление работы с туберкулезом</vt:lpstr>
      <vt:lpstr>Слайд 17</vt:lpstr>
      <vt:lpstr>Награды</vt:lpstr>
      <vt:lpstr>Слайд 19</vt:lpstr>
      <vt:lpstr>Вклад в науку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Учитеь</cp:lastModifiedBy>
  <cp:revision>42</cp:revision>
  <dcterms:created xsi:type="dcterms:W3CDTF">2013-04-22T11:41:53Z</dcterms:created>
  <dcterms:modified xsi:type="dcterms:W3CDTF">2013-04-25T07:29:32Z</dcterms:modified>
</cp:coreProperties>
</file>