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4" Type="http://schemas.openxmlformats.org/officeDocument/2006/relationships/slide" Target="../slides/slide5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A9B35-E994-4717-87F5-E771A63830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772A2-8319-4700-B416-1CCFC9AB131F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История</a:t>
          </a:r>
          <a:endParaRPr lang="ru-RU" dirty="0"/>
        </a:p>
      </dgm:t>
    </dgm:pt>
    <dgm:pt modelId="{4EF9392A-D448-4AF4-9367-16AA578EE571}" type="parTrans" cxnId="{5AC72BC7-40AD-477F-9D79-894A2A5E277F}">
      <dgm:prSet/>
      <dgm:spPr/>
      <dgm:t>
        <a:bodyPr/>
        <a:lstStyle/>
        <a:p>
          <a:endParaRPr lang="ru-RU"/>
        </a:p>
      </dgm:t>
    </dgm:pt>
    <dgm:pt modelId="{56D28550-7BA6-4078-9D8D-935007ACC591}" type="sibTrans" cxnId="{5AC72BC7-40AD-477F-9D79-894A2A5E277F}">
      <dgm:prSet/>
      <dgm:spPr/>
      <dgm:t>
        <a:bodyPr/>
        <a:lstStyle/>
        <a:p>
          <a:endParaRPr lang="ru-RU"/>
        </a:p>
      </dgm:t>
    </dgm:pt>
    <dgm:pt modelId="{90AE1E07-FDB6-44FC-A979-C09B1B914808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2" action="ppaction://hlinksldjump"/>
            </a:rPr>
            <a:t>Мемориальный комплекс  «Берлинская стена»</a:t>
          </a:r>
          <a:endParaRPr lang="ru-RU" dirty="0"/>
        </a:p>
      </dgm:t>
    </dgm:pt>
    <dgm:pt modelId="{C461427C-E5DA-4BFA-95B9-03E94EFDB073}" type="parTrans" cxnId="{1F5B4FFC-016E-444B-9BD5-57E6B91DAA9C}">
      <dgm:prSet/>
      <dgm:spPr/>
      <dgm:t>
        <a:bodyPr/>
        <a:lstStyle/>
        <a:p>
          <a:endParaRPr lang="ru-RU"/>
        </a:p>
      </dgm:t>
    </dgm:pt>
    <dgm:pt modelId="{59E27FDE-A2C2-4AB5-96BF-0392247EC925}" type="sibTrans" cxnId="{1F5B4FFC-016E-444B-9BD5-57E6B91DAA9C}">
      <dgm:prSet/>
      <dgm:spPr/>
      <dgm:t>
        <a:bodyPr/>
        <a:lstStyle/>
        <a:p>
          <a:endParaRPr lang="ru-RU"/>
        </a:p>
      </dgm:t>
    </dgm:pt>
    <dgm:pt modelId="{CBD16826-85B3-46DF-9425-B080CAC80CE7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3" action="ppaction://hlinksldjump"/>
            </a:rPr>
            <a:t>В культуре</a:t>
          </a:r>
          <a:endParaRPr lang="ru-RU" dirty="0"/>
        </a:p>
      </dgm:t>
    </dgm:pt>
    <dgm:pt modelId="{E5B98764-923A-4B37-A6BB-83B1D6794AE8}" type="parTrans" cxnId="{BC3AD2B8-BCE2-4F26-90C6-57992D5653BF}">
      <dgm:prSet/>
      <dgm:spPr/>
      <dgm:t>
        <a:bodyPr/>
        <a:lstStyle/>
        <a:p>
          <a:endParaRPr lang="ru-RU"/>
        </a:p>
      </dgm:t>
    </dgm:pt>
    <dgm:pt modelId="{315D118E-D30C-4C8A-B687-E9444EE0E8E2}" type="sibTrans" cxnId="{BC3AD2B8-BCE2-4F26-90C6-57992D5653BF}">
      <dgm:prSet/>
      <dgm:spPr/>
      <dgm:t>
        <a:bodyPr/>
        <a:lstStyle/>
        <a:p>
          <a:endParaRPr lang="ru-RU"/>
        </a:p>
      </dgm:t>
    </dgm:pt>
    <dgm:pt modelId="{64CE19A7-4E83-46BF-8D3A-7C78A0DC11CC}" type="pres">
      <dgm:prSet presAssocID="{022A9B35-E994-4717-87F5-E771A6383043}" presName="linearFlow" presStyleCnt="0">
        <dgm:presLayoutVars>
          <dgm:dir/>
          <dgm:resizeHandles val="exact"/>
        </dgm:presLayoutVars>
      </dgm:prSet>
      <dgm:spPr/>
    </dgm:pt>
    <dgm:pt modelId="{8BB829C9-4126-49E8-BDB3-A89D1A0D4BEF}" type="pres">
      <dgm:prSet presAssocID="{51D772A2-8319-4700-B416-1CCFC9AB131F}" presName="composite" presStyleCnt="0"/>
      <dgm:spPr/>
    </dgm:pt>
    <dgm:pt modelId="{1F1AF06E-99C3-434D-BC8A-47CD6EDC710F}" type="pres">
      <dgm:prSet presAssocID="{51D772A2-8319-4700-B416-1CCFC9AB131F}" presName="imgShp" presStyleLbl="fgImgPlace1" presStyleIdx="0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7CF3F57-487B-4EA5-8309-253FCFA4B933}" type="pres">
      <dgm:prSet presAssocID="{51D772A2-8319-4700-B416-1CCFC9AB131F}" presName="txShp" presStyleLbl="node1" presStyleIdx="0" presStyleCnt="3">
        <dgm:presLayoutVars>
          <dgm:bulletEnabled val="1"/>
        </dgm:presLayoutVars>
      </dgm:prSet>
      <dgm:spPr/>
    </dgm:pt>
    <dgm:pt modelId="{89B41EF5-F947-4EE8-A78A-C664E3227FFD}" type="pres">
      <dgm:prSet presAssocID="{56D28550-7BA6-4078-9D8D-935007ACC591}" presName="spacing" presStyleCnt="0"/>
      <dgm:spPr/>
    </dgm:pt>
    <dgm:pt modelId="{970A7DAA-BB8D-4388-870A-86D56ACEABAB}" type="pres">
      <dgm:prSet presAssocID="{90AE1E07-FDB6-44FC-A979-C09B1B914808}" presName="composite" presStyleCnt="0"/>
      <dgm:spPr/>
    </dgm:pt>
    <dgm:pt modelId="{938F207B-D521-4301-AE2B-65F4BFA9CC88}" type="pres">
      <dgm:prSet presAssocID="{90AE1E07-FDB6-44FC-A979-C09B1B914808}" presName="imgShp" presStyleLbl="fgImgPlace1" presStyleIdx="1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839E0E08-E707-4DD6-911A-9F7CB1B1C729}" type="pres">
      <dgm:prSet presAssocID="{90AE1E07-FDB6-44FC-A979-C09B1B91480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BA7E-F191-4015-979D-5FBB93C67304}" type="pres">
      <dgm:prSet presAssocID="{59E27FDE-A2C2-4AB5-96BF-0392247EC925}" presName="spacing" presStyleCnt="0"/>
      <dgm:spPr/>
    </dgm:pt>
    <dgm:pt modelId="{4CCE9A4E-DBF4-4682-94BF-C6CC99732505}" type="pres">
      <dgm:prSet presAssocID="{CBD16826-85B3-46DF-9425-B080CAC80CE7}" presName="composite" presStyleCnt="0"/>
      <dgm:spPr/>
    </dgm:pt>
    <dgm:pt modelId="{C210B1C0-0F32-4F5A-B534-649FD7259A41}" type="pres">
      <dgm:prSet presAssocID="{CBD16826-85B3-46DF-9425-B080CAC80CE7}" presName="imgShp" presStyleLbl="fgImgPlac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716CF72-2ECC-4606-8768-C8FFA20905C9}" type="pres">
      <dgm:prSet presAssocID="{CBD16826-85B3-46DF-9425-B080CAC80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B4FFC-016E-444B-9BD5-57E6B91DAA9C}" srcId="{022A9B35-E994-4717-87F5-E771A6383043}" destId="{90AE1E07-FDB6-44FC-A979-C09B1B914808}" srcOrd="1" destOrd="0" parTransId="{C461427C-E5DA-4BFA-95B9-03E94EFDB073}" sibTransId="{59E27FDE-A2C2-4AB5-96BF-0392247EC925}"/>
    <dgm:cxn modelId="{86248D1B-99F4-434E-87B4-CC244975854C}" type="presOf" srcId="{90AE1E07-FDB6-44FC-A979-C09B1B914808}" destId="{839E0E08-E707-4DD6-911A-9F7CB1B1C729}" srcOrd="0" destOrd="0" presId="urn:microsoft.com/office/officeart/2005/8/layout/vList3"/>
    <dgm:cxn modelId="{81E8EDB1-B63D-4B30-8015-E6C35FDC00E1}" type="presOf" srcId="{022A9B35-E994-4717-87F5-E771A6383043}" destId="{64CE19A7-4E83-46BF-8D3A-7C78A0DC11CC}" srcOrd="0" destOrd="0" presId="urn:microsoft.com/office/officeart/2005/8/layout/vList3"/>
    <dgm:cxn modelId="{4B689982-AE15-44C5-B36D-AC65E0345CCE}" type="presOf" srcId="{CBD16826-85B3-46DF-9425-B080CAC80CE7}" destId="{7716CF72-2ECC-4606-8768-C8FFA20905C9}" srcOrd="0" destOrd="0" presId="urn:microsoft.com/office/officeart/2005/8/layout/vList3"/>
    <dgm:cxn modelId="{5AC72BC7-40AD-477F-9D79-894A2A5E277F}" srcId="{022A9B35-E994-4717-87F5-E771A6383043}" destId="{51D772A2-8319-4700-B416-1CCFC9AB131F}" srcOrd="0" destOrd="0" parTransId="{4EF9392A-D448-4AF4-9367-16AA578EE571}" sibTransId="{56D28550-7BA6-4078-9D8D-935007ACC591}"/>
    <dgm:cxn modelId="{BC3AD2B8-BCE2-4F26-90C6-57992D5653BF}" srcId="{022A9B35-E994-4717-87F5-E771A6383043}" destId="{CBD16826-85B3-46DF-9425-B080CAC80CE7}" srcOrd="2" destOrd="0" parTransId="{E5B98764-923A-4B37-A6BB-83B1D6794AE8}" sibTransId="{315D118E-D30C-4C8A-B687-E9444EE0E8E2}"/>
    <dgm:cxn modelId="{AF8A887B-2604-412B-8C15-6D581457B48C}" type="presOf" srcId="{51D772A2-8319-4700-B416-1CCFC9AB131F}" destId="{67CF3F57-487B-4EA5-8309-253FCFA4B933}" srcOrd="0" destOrd="0" presId="urn:microsoft.com/office/officeart/2005/8/layout/vList3"/>
    <dgm:cxn modelId="{FFE7E730-512B-45B2-A834-CA8AEA9B0559}" type="presParOf" srcId="{64CE19A7-4E83-46BF-8D3A-7C78A0DC11CC}" destId="{8BB829C9-4126-49E8-BDB3-A89D1A0D4BEF}" srcOrd="0" destOrd="0" presId="urn:microsoft.com/office/officeart/2005/8/layout/vList3"/>
    <dgm:cxn modelId="{D4A25E32-3C31-42EC-BF08-A074FBD5F18A}" type="presParOf" srcId="{8BB829C9-4126-49E8-BDB3-A89D1A0D4BEF}" destId="{1F1AF06E-99C3-434D-BC8A-47CD6EDC710F}" srcOrd="0" destOrd="0" presId="urn:microsoft.com/office/officeart/2005/8/layout/vList3"/>
    <dgm:cxn modelId="{71AE8DEE-2609-4D1B-88A0-F5BBE5DD8DD3}" type="presParOf" srcId="{8BB829C9-4126-49E8-BDB3-A89D1A0D4BEF}" destId="{67CF3F57-487B-4EA5-8309-253FCFA4B933}" srcOrd="1" destOrd="0" presId="urn:microsoft.com/office/officeart/2005/8/layout/vList3"/>
    <dgm:cxn modelId="{2B507EDE-9E31-4356-B844-2210DD10C0FB}" type="presParOf" srcId="{64CE19A7-4E83-46BF-8D3A-7C78A0DC11CC}" destId="{89B41EF5-F947-4EE8-A78A-C664E3227FFD}" srcOrd="1" destOrd="0" presId="urn:microsoft.com/office/officeart/2005/8/layout/vList3"/>
    <dgm:cxn modelId="{6C2BAE52-A688-4D14-9F1D-9DEB4CBFD5DE}" type="presParOf" srcId="{64CE19A7-4E83-46BF-8D3A-7C78A0DC11CC}" destId="{970A7DAA-BB8D-4388-870A-86D56ACEABAB}" srcOrd="2" destOrd="0" presId="urn:microsoft.com/office/officeart/2005/8/layout/vList3"/>
    <dgm:cxn modelId="{82A866A8-A3ED-4145-B9ED-8B65634F0DF1}" type="presParOf" srcId="{970A7DAA-BB8D-4388-870A-86D56ACEABAB}" destId="{938F207B-D521-4301-AE2B-65F4BFA9CC88}" srcOrd="0" destOrd="0" presId="urn:microsoft.com/office/officeart/2005/8/layout/vList3"/>
    <dgm:cxn modelId="{9FD0E62B-6CEA-451F-918F-0C264CE48589}" type="presParOf" srcId="{970A7DAA-BB8D-4388-870A-86D56ACEABAB}" destId="{839E0E08-E707-4DD6-911A-9F7CB1B1C729}" srcOrd="1" destOrd="0" presId="urn:microsoft.com/office/officeart/2005/8/layout/vList3"/>
    <dgm:cxn modelId="{F43784E4-F440-4B52-9AA2-194433B81481}" type="presParOf" srcId="{64CE19A7-4E83-46BF-8D3A-7C78A0DC11CC}" destId="{856ABA7E-F191-4015-979D-5FBB93C67304}" srcOrd="3" destOrd="0" presId="urn:microsoft.com/office/officeart/2005/8/layout/vList3"/>
    <dgm:cxn modelId="{83D8824A-697D-4ACF-A970-79B14C5C5749}" type="presParOf" srcId="{64CE19A7-4E83-46BF-8D3A-7C78A0DC11CC}" destId="{4CCE9A4E-DBF4-4682-94BF-C6CC99732505}" srcOrd="4" destOrd="0" presId="urn:microsoft.com/office/officeart/2005/8/layout/vList3"/>
    <dgm:cxn modelId="{9407FD12-B092-439D-BCFC-731F26AB27C9}" type="presParOf" srcId="{4CCE9A4E-DBF4-4682-94BF-C6CC99732505}" destId="{C210B1C0-0F32-4F5A-B534-649FD7259A41}" srcOrd="0" destOrd="0" presId="urn:microsoft.com/office/officeart/2005/8/layout/vList3"/>
    <dgm:cxn modelId="{1CD3F660-2567-49F2-AF58-FBDBB4AFA3E4}" type="presParOf" srcId="{4CCE9A4E-DBF4-4682-94BF-C6CC99732505}" destId="{7716CF72-2ECC-4606-8768-C8FFA20905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A18A4-DE8B-4910-9D6A-7383403ED7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D95C41-41A1-4774-AAE4-28F1EF90C5B5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5D9039E9-A495-4D30-8E99-1F1BCEB77060}" type="parTrans" cxnId="{0CAF1D7E-8EE3-45E6-B730-780D3FE08739}">
      <dgm:prSet/>
      <dgm:spPr/>
      <dgm:t>
        <a:bodyPr/>
        <a:lstStyle/>
        <a:p>
          <a:endParaRPr lang="ru-RU"/>
        </a:p>
      </dgm:t>
    </dgm:pt>
    <dgm:pt modelId="{58C8B1C5-B666-409F-A313-CFE10FFBC2C6}" type="sibTrans" cxnId="{0CAF1D7E-8EE3-45E6-B730-780D3FE08739}">
      <dgm:prSet/>
      <dgm:spPr/>
      <dgm:t>
        <a:bodyPr/>
        <a:lstStyle/>
        <a:p>
          <a:endParaRPr lang="ru-RU"/>
        </a:p>
      </dgm:t>
    </dgm:pt>
    <dgm:pt modelId="{7279517E-C5C3-4980-BFE8-A851900F63E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Сооружение стены</a:t>
          </a:r>
          <a:endParaRPr lang="ru-RU" dirty="0"/>
        </a:p>
      </dgm:t>
    </dgm:pt>
    <dgm:pt modelId="{B6F6B6D9-8339-4452-A2E4-C3F6D86BC15F}" type="parTrans" cxnId="{5925233C-004D-411E-B846-AB102554C6BC}">
      <dgm:prSet/>
      <dgm:spPr/>
      <dgm:t>
        <a:bodyPr/>
        <a:lstStyle/>
        <a:p>
          <a:endParaRPr lang="ru-RU"/>
        </a:p>
      </dgm:t>
    </dgm:pt>
    <dgm:pt modelId="{04A65C6A-CF73-4EF8-8E9A-FCDF62E39AF2}" type="sibTrans" cxnId="{5925233C-004D-411E-B846-AB102554C6BC}">
      <dgm:prSet/>
      <dgm:spPr/>
      <dgm:t>
        <a:bodyPr/>
        <a:lstStyle/>
        <a:p>
          <a:endParaRPr lang="ru-RU"/>
        </a:p>
      </dgm:t>
    </dgm:pt>
    <dgm:pt modelId="{71F76D4A-0648-41EC-A69F-03D56863220C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«Господин Горбачёв, разрушьте эту стену!»</a:t>
          </a:r>
          <a:endParaRPr lang="ru-RU" dirty="0"/>
        </a:p>
      </dgm:t>
    </dgm:pt>
    <dgm:pt modelId="{B3FF2937-F716-4126-934C-15ECC1EC009E}" type="parTrans" cxnId="{DA07DC48-19FC-4A98-907D-451B6663906C}">
      <dgm:prSet/>
      <dgm:spPr/>
      <dgm:t>
        <a:bodyPr/>
        <a:lstStyle/>
        <a:p>
          <a:endParaRPr lang="ru-RU"/>
        </a:p>
      </dgm:t>
    </dgm:pt>
    <dgm:pt modelId="{BFF2EA47-5EB8-411C-A80D-B64B3A8DEF00}" type="sibTrans" cxnId="{DA07DC48-19FC-4A98-907D-451B6663906C}">
      <dgm:prSet/>
      <dgm:spPr/>
      <dgm:t>
        <a:bodyPr/>
        <a:lstStyle/>
        <a:p>
          <a:endParaRPr lang="ru-RU"/>
        </a:p>
      </dgm:t>
    </dgm:pt>
    <dgm:pt modelId="{C902958D-F164-453C-858F-99D1B764729F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Падение стены</a:t>
          </a:r>
          <a:endParaRPr lang="ru-RU" dirty="0"/>
        </a:p>
      </dgm:t>
    </dgm:pt>
    <dgm:pt modelId="{496703F7-2470-4030-B07A-6FEEC5FC39AA}" type="parTrans" cxnId="{EE899798-457F-4C12-BC0E-F3C970D7D510}">
      <dgm:prSet/>
      <dgm:spPr/>
      <dgm:t>
        <a:bodyPr/>
        <a:lstStyle/>
        <a:p>
          <a:endParaRPr lang="ru-RU"/>
        </a:p>
      </dgm:t>
    </dgm:pt>
    <dgm:pt modelId="{ECBDAAE6-24AE-4828-918E-71F84C57DE90}" type="sibTrans" cxnId="{EE899798-457F-4C12-BC0E-F3C970D7D510}">
      <dgm:prSet/>
      <dgm:spPr/>
      <dgm:t>
        <a:bodyPr/>
        <a:lstStyle/>
        <a:p>
          <a:endParaRPr lang="ru-RU"/>
        </a:p>
      </dgm:t>
    </dgm:pt>
    <dgm:pt modelId="{A52EAA6D-9843-4EBE-B855-927028354D55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Переход границы</a:t>
          </a:r>
          <a:endParaRPr lang="ru-RU" dirty="0" smtClean="0"/>
        </a:p>
      </dgm:t>
    </dgm:pt>
    <dgm:pt modelId="{FC934DF5-1A70-4904-AE40-2E9648E92161}" type="parTrans" cxnId="{DF5E7BC9-B218-4456-B716-E2F7815207A3}">
      <dgm:prSet/>
      <dgm:spPr/>
      <dgm:t>
        <a:bodyPr/>
        <a:lstStyle/>
        <a:p>
          <a:endParaRPr lang="ru-RU"/>
        </a:p>
      </dgm:t>
    </dgm:pt>
    <dgm:pt modelId="{080CDE4C-8C3C-49D4-915D-8CF6A24BD573}" type="sibTrans" cxnId="{DF5E7BC9-B218-4456-B716-E2F7815207A3}">
      <dgm:prSet/>
      <dgm:spPr/>
      <dgm:t>
        <a:bodyPr/>
        <a:lstStyle/>
        <a:p>
          <a:endParaRPr lang="ru-RU"/>
        </a:p>
      </dgm:t>
    </dgm:pt>
    <dgm:pt modelId="{B0D9B355-B878-4D0B-B842-E07B560E4362}" type="pres">
      <dgm:prSet presAssocID="{CC2A18A4-DE8B-4910-9D6A-7383403ED7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EB349-D5E0-4BE1-941F-62FE89B70B0F}" type="pres">
      <dgm:prSet presAssocID="{28D95C41-41A1-4774-AAE4-28F1EF90C5B5}" presName="hierRoot1" presStyleCnt="0">
        <dgm:presLayoutVars>
          <dgm:hierBranch val="init"/>
        </dgm:presLayoutVars>
      </dgm:prSet>
      <dgm:spPr/>
    </dgm:pt>
    <dgm:pt modelId="{093EE7FA-8137-4A6A-80D9-F57134F182E1}" type="pres">
      <dgm:prSet presAssocID="{28D95C41-41A1-4774-AAE4-28F1EF90C5B5}" presName="rootComposite1" presStyleCnt="0"/>
      <dgm:spPr/>
    </dgm:pt>
    <dgm:pt modelId="{536F4B7A-DA8A-4A22-84D9-3D4ADBC7B026}" type="pres">
      <dgm:prSet presAssocID="{28D95C41-41A1-4774-AAE4-28F1EF90C5B5}" presName="rootText1" presStyleLbl="node0" presStyleIdx="0" presStyleCnt="1" custLinFactNeighborX="-1072" custLinFactNeighborY="-1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EB21A-240A-4735-804C-92522EF0F4F8}" type="pres">
      <dgm:prSet presAssocID="{28D95C41-41A1-4774-AAE4-28F1EF90C5B5}" presName="rootConnector1" presStyleLbl="node1" presStyleIdx="0" presStyleCnt="0"/>
      <dgm:spPr/>
    </dgm:pt>
    <dgm:pt modelId="{E82CC972-F1F5-42B0-B00F-6E3B611691A7}" type="pres">
      <dgm:prSet presAssocID="{28D95C41-41A1-4774-AAE4-28F1EF90C5B5}" presName="hierChild2" presStyleCnt="0"/>
      <dgm:spPr/>
    </dgm:pt>
    <dgm:pt modelId="{5920C151-6A49-4EA3-BB04-589699A13D44}" type="pres">
      <dgm:prSet presAssocID="{B6F6B6D9-8339-4452-A2E4-C3F6D86BC15F}" presName="Name37" presStyleLbl="parChTrans1D2" presStyleIdx="0" presStyleCnt="4"/>
      <dgm:spPr/>
    </dgm:pt>
    <dgm:pt modelId="{6419EB1A-3133-41AB-BDC0-0D6888745AC2}" type="pres">
      <dgm:prSet presAssocID="{7279517E-C5C3-4980-BFE8-A851900F63E7}" presName="hierRoot2" presStyleCnt="0">
        <dgm:presLayoutVars>
          <dgm:hierBranch val="init"/>
        </dgm:presLayoutVars>
      </dgm:prSet>
      <dgm:spPr/>
    </dgm:pt>
    <dgm:pt modelId="{D0A76148-75BA-4CB2-AB31-FD99AA7F48B1}" type="pres">
      <dgm:prSet presAssocID="{7279517E-C5C3-4980-BFE8-A851900F63E7}" presName="rootComposite" presStyleCnt="0"/>
      <dgm:spPr/>
    </dgm:pt>
    <dgm:pt modelId="{A8273A16-C39C-4A11-B51D-C61919F278BB}" type="pres">
      <dgm:prSet presAssocID="{7279517E-C5C3-4980-BFE8-A851900F63E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F5B79-3839-455D-B937-59A8CDCC3E8D}" type="pres">
      <dgm:prSet presAssocID="{7279517E-C5C3-4980-BFE8-A851900F63E7}" presName="rootConnector" presStyleLbl="node2" presStyleIdx="0" presStyleCnt="4"/>
      <dgm:spPr/>
    </dgm:pt>
    <dgm:pt modelId="{6789A81D-4FC3-4886-A415-5C73605D5DE6}" type="pres">
      <dgm:prSet presAssocID="{7279517E-C5C3-4980-BFE8-A851900F63E7}" presName="hierChild4" presStyleCnt="0"/>
      <dgm:spPr/>
    </dgm:pt>
    <dgm:pt modelId="{C65F952F-1BC1-4C49-A212-583E547E88B9}" type="pres">
      <dgm:prSet presAssocID="{7279517E-C5C3-4980-BFE8-A851900F63E7}" presName="hierChild5" presStyleCnt="0"/>
      <dgm:spPr/>
    </dgm:pt>
    <dgm:pt modelId="{2DDF91CA-2617-445D-9E71-6501C7840B8D}" type="pres">
      <dgm:prSet presAssocID="{FC934DF5-1A70-4904-AE40-2E9648E92161}" presName="Name37" presStyleLbl="parChTrans1D2" presStyleIdx="1" presStyleCnt="4"/>
      <dgm:spPr/>
    </dgm:pt>
    <dgm:pt modelId="{687114C5-A582-4A96-8469-7C0F9D6B2B8D}" type="pres">
      <dgm:prSet presAssocID="{A52EAA6D-9843-4EBE-B855-927028354D55}" presName="hierRoot2" presStyleCnt="0">
        <dgm:presLayoutVars>
          <dgm:hierBranch val="init"/>
        </dgm:presLayoutVars>
      </dgm:prSet>
      <dgm:spPr/>
    </dgm:pt>
    <dgm:pt modelId="{E060A3E8-F790-4393-A518-7E904202B72F}" type="pres">
      <dgm:prSet presAssocID="{A52EAA6D-9843-4EBE-B855-927028354D55}" presName="rootComposite" presStyleCnt="0"/>
      <dgm:spPr/>
    </dgm:pt>
    <dgm:pt modelId="{12C0832B-27A3-4241-A445-B8951D60B003}" type="pres">
      <dgm:prSet presAssocID="{A52EAA6D-9843-4EBE-B855-927028354D5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DBB9B-F5AF-47D6-B14A-1AE6323F7736}" type="pres">
      <dgm:prSet presAssocID="{A52EAA6D-9843-4EBE-B855-927028354D55}" presName="rootConnector" presStyleLbl="node2" presStyleIdx="1" presStyleCnt="4"/>
      <dgm:spPr/>
    </dgm:pt>
    <dgm:pt modelId="{CBD05403-6256-48BE-9352-DC890BF9E097}" type="pres">
      <dgm:prSet presAssocID="{A52EAA6D-9843-4EBE-B855-927028354D55}" presName="hierChild4" presStyleCnt="0"/>
      <dgm:spPr/>
    </dgm:pt>
    <dgm:pt modelId="{390EEBC0-DE2F-44D3-93D8-F3E551F6AE6E}" type="pres">
      <dgm:prSet presAssocID="{A52EAA6D-9843-4EBE-B855-927028354D55}" presName="hierChild5" presStyleCnt="0"/>
      <dgm:spPr/>
    </dgm:pt>
    <dgm:pt modelId="{BC4EDD12-0B5B-4722-83C8-4D4E6DB922E3}" type="pres">
      <dgm:prSet presAssocID="{496703F7-2470-4030-B07A-6FEEC5FC39AA}" presName="Name37" presStyleLbl="parChTrans1D2" presStyleIdx="2" presStyleCnt="4"/>
      <dgm:spPr/>
    </dgm:pt>
    <dgm:pt modelId="{E68EBDE0-42FD-49BA-99BF-D2F2EEE862CE}" type="pres">
      <dgm:prSet presAssocID="{C902958D-F164-453C-858F-99D1B764729F}" presName="hierRoot2" presStyleCnt="0">
        <dgm:presLayoutVars>
          <dgm:hierBranch val="init"/>
        </dgm:presLayoutVars>
      </dgm:prSet>
      <dgm:spPr/>
    </dgm:pt>
    <dgm:pt modelId="{430F9EE7-1CC5-4065-A2FE-514D172C08F6}" type="pres">
      <dgm:prSet presAssocID="{C902958D-F164-453C-858F-99D1B764729F}" presName="rootComposite" presStyleCnt="0"/>
      <dgm:spPr/>
    </dgm:pt>
    <dgm:pt modelId="{62AAAC9A-7682-44A5-8353-C30D165D1CF4}" type="pres">
      <dgm:prSet presAssocID="{C902958D-F164-453C-858F-99D1B76472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E4818E-1744-448A-939E-215C517FD1E7}" type="pres">
      <dgm:prSet presAssocID="{C902958D-F164-453C-858F-99D1B764729F}" presName="rootConnector" presStyleLbl="node2" presStyleIdx="2" presStyleCnt="4"/>
      <dgm:spPr/>
    </dgm:pt>
    <dgm:pt modelId="{3FB56B57-CB0E-41C8-9FC7-17E3DF657AB2}" type="pres">
      <dgm:prSet presAssocID="{C902958D-F164-453C-858F-99D1B764729F}" presName="hierChild4" presStyleCnt="0"/>
      <dgm:spPr/>
    </dgm:pt>
    <dgm:pt modelId="{A4CE23FB-3EA4-4582-85AF-226A113CC5DB}" type="pres">
      <dgm:prSet presAssocID="{C902958D-F164-453C-858F-99D1B764729F}" presName="hierChild5" presStyleCnt="0"/>
      <dgm:spPr/>
    </dgm:pt>
    <dgm:pt modelId="{E66509E3-15C2-4B8E-AA6A-DB5FE4D42F4E}" type="pres">
      <dgm:prSet presAssocID="{B3FF2937-F716-4126-934C-15ECC1EC009E}" presName="Name37" presStyleLbl="parChTrans1D2" presStyleIdx="3" presStyleCnt="4"/>
      <dgm:spPr/>
    </dgm:pt>
    <dgm:pt modelId="{69163F5F-EF4D-4B3C-862E-8E77D307B6A2}" type="pres">
      <dgm:prSet presAssocID="{71F76D4A-0648-41EC-A69F-03D56863220C}" presName="hierRoot2" presStyleCnt="0">
        <dgm:presLayoutVars>
          <dgm:hierBranch val="init"/>
        </dgm:presLayoutVars>
      </dgm:prSet>
      <dgm:spPr/>
    </dgm:pt>
    <dgm:pt modelId="{8DC7872D-9A19-4088-BDC3-B0CEA7280F35}" type="pres">
      <dgm:prSet presAssocID="{71F76D4A-0648-41EC-A69F-03D56863220C}" presName="rootComposite" presStyleCnt="0"/>
      <dgm:spPr/>
    </dgm:pt>
    <dgm:pt modelId="{DFFB5841-7325-40DA-9860-58F5857CD9F7}" type="pres">
      <dgm:prSet presAssocID="{71F76D4A-0648-41EC-A69F-03D56863220C}" presName="rootText" presStyleLbl="node2" presStyleIdx="3" presStyleCnt="4" custLinFactNeighborX="212" custLinFactNeighborY="-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85A52B-87C3-418C-BDB9-EC7EA5DAF0C7}" type="pres">
      <dgm:prSet presAssocID="{71F76D4A-0648-41EC-A69F-03D56863220C}" presName="rootConnector" presStyleLbl="node2" presStyleIdx="3" presStyleCnt="4"/>
      <dgm:spPr/>
    </dgm:pt>
    <dgm:pt modelId="{B0434A07-170B-41EA-BC7D-62A8B443E47A}" type="pres">
      <dgm:prSet presAssocID="{71F76D4A-0648-41EC-A69F-03D56863220C}" presName="hierChild4" presStyleCnt="0"/>
      <dgm:spPr/>
    </dgm:pt>
    <dgm:pt modelId="{3A19FAA0-6BD6-434E-8F1F-67FAABE9B965}" type="pres">
      <dgm:prSet presAssocID="{71F76D4A-0648-41EC-A69F-03D56863220C}" presName="hierChild5" presStyleCnt="0"/>
      <dgm:spPr/>
    </dgm:pt>
    <dgm:pt modelId="{965E39BC-C5D9-4018-8E49-AA567738E782}" type="pres">
      <dgm:prSet presAssocID="{28D95C41-41A1-4774-AAE4-28F1EF90C5B5}" presName="hierChild3" presStyleCnt="0"/>
      <dgm:spPr/>
    </dgm:pt>
  </dgm:ptLst>
  <dgm:cxnLst>
    <dgm:cxn modelId="{DE13ABEE-D1AA-4188-944D-2CC26600CB6B}" type="presOf" srcId="{28D95C41-41A1-4774-AAE4-28F1EF90C5B5}" destId="{AB3EB21A-240A-4735-804C-92522EF0F4F8}" srcOrd="1" destOrd="0" presId="urn:microsoft.com/office/officeart/2005/8/layout/orgChart1"/>
    <dgm:cxn modelId="{D408BA44-9C79-4091-9D8C-34F641BE0A57}" type="presOf" srcId="{C902958D-F164-453C-858F-99D1B764729F}" destId="{73E4818E-1744-448A-939E-215C517FD1E7}" srcOrd="1" destOrd="0" presId="urn:microsoft.com/office/officeart/2005/8/layout/orgChart1"/>
    <dgm:cxn modelId="{5187350C-ED01-4D99-9167-1802D183951D}" type="presOf" srcId="{496703F7-2470-4030-B07A-6FEEC5FC39AA}" destId="{BC4EDD12-0B5B-4722-83C8-4D4E6DB922E3}" srcOrd="0" destOrd="0" presId="urn:microsoft.com/office/officeart/2005/8/layout/orgChart1"/>
    <dgm:cxn modelId="{732D418D-0ECA-4807-9FDF-3891441E66F9}" type="presOf" srcId="{B6F6B6D9-8339-4452-A2E4-C3F6D86BC15F}" destId="{5920C151-6A49-4EA3-BB04-589699A13D44}" srcOrd="0" destOrd="0" presId="urn:microsoft.com/office/officeart/2005/8/layout/orgChart1"/>
    <dgm:cxn modelId="{65620028-4D61-4850-974D-27AD1AD4784D}" type="presOf" srcId="{CC2A18A4-DE8B-4910-9D6A-7383403ED722}" destId="{B0D9B355-B878-4D0B-B842-E07B560E4362}" srcOrd="0" destOrd="0" presId="urn:microsoft.com/office/officeart/2005/8/layout/orgChart1"/>
    <dgm:cxn modelId="{F71EBB44-986E-4281-B0BC-54F63C58F10B}" type="presOf" srcId="{28D95C41-41A1-4774-AAE4-28F1EF90C5B5}" destId="{536F4B7A-DA8A-4A22-84D9-3D4ADBC7B026}" srcOrd="0" destOrd="0" presId="urn:microsoft.com/office/officeart/2005/8/layout/orgChart1"/>
    <dgm:cxn modelId="{30E5E3D0-8E33-4694-AB42-3ED533E3B52A}" type="presOf" srcId="{C902958D-F164-453C-858F-99D1B764729F}" destId="{62AAAC9A-7682-44A5-8353-C30D165D1CF4}" srcOrd="0" destOrd="0" presId="urn:microsoft.com/office/officeart/2005/8/layout/orgChart1"/>
    <dgm:cxn modelId="{5925233C-004D-411E-B846-AB102554C6BC}" srcId="{28D95C41-41A1-4774-AAE4-28F1EF90C5B5}" destId="{7279517E-C5C3-4980-BFE8-A851900F63E7}" srcOrd="0" destOrd="0" parTransId="{B6F6B6D9-8339-4452-A2E4-C3F6D86BC15F}" sibTransId="{04A65C6A-CF73-4EF8-8E9A-FCDF62E39AF2}"/>
    <dgm:cxn modelId="{6CF72C4A-096F-48B3-AE98-7378ABC19402}" type="presOf" srcId="{B3FF2937-F716-4126-934C-15ECC1EC009E}" destId="{E66509E3-15C2-4B8E-AA6A-DB5FE4D42F4E}" srcOrd="0" destOrd="0" presId="urn:microsoft.com/office/officeart/2005/8/layout/orgChart1"/>
    <dgm:cxn modelId="{DF5E7BC9-B218-4456-B716-E2F7815207A3}" srcId="{28D95C41-41A1-4774-AAE4-28F1EF90C5B5}" destId="{A52EAA6D-9843-4EBE-B855-927028354D55}" srcOrd="1" destOrd="0" parTransId="{FC934DF5-1A70-4904-AE40-2E9648E92161}" sibTransId="{080CDE4C-8C3C-49D4-915D-8CF6A24BD573}"/>
    <dgm:cxn modelId="{0CAF1D7E-8EE3-45E6-B730-780D3FE08739}" srcId="{CC2A18A4-DE8B-4910-9D6A-7383403ED722}" destId="{28D95C41-41A1-4774-AAE4-28F1EF90C5B5}" srcOrd="0" destOrd="0" parTransId="{5D9039E9-A495-4D30-8E99-1F1BCEB77060}" sibTransId="{58C8B1C5-B666-409F-A313-CFE10FFBC2C6}"/>
    <dgm:cxn modelId="{3B804360-37E6-44D1-9E77-E0F8EC68A3BF}" type="presOf" srcId="{FC934DF5-1A70-4904-AE40-2E9648E92161}" destId="{2DDF91CA-2617-445D-9E71-6501C7840B8D}" srcOrd="0" destOrd="0" presId="urn:microsoft.com/office/officeart/2005/8/layout/orgChart1"/>
    <dgm:cxn modelId="{568C997E-8459-4C26-B40D-45DA61190AC0}" type="presOf" srcId="{71F76D4A-0648-41EC-A69F-03D56863220C}" destId="{DFFB5841-7325-40DA-9860-58F5857CD9F7}" srcOrd="0" destOrd="0" presId="urn:microsoft.com/office/officeart/2005/8/layout/orgChart1"/>
    <dgm:cxn modelId="{DA07DC48-19FC-4A98-907D-451B6663906C}" srcId="{28D95C41-41A1-4774-AAE4-28F1EF90C5B5}" destId="{71F76D4A-0648-41EC-A69F-03D56863220C}" srcOrd="3" destOrd="0" parTransId="{B3FF2937-F716-4126-934C-15ECC1EC009E}" sibTransId="{BFF2EA47-5EB8-411C-A80D-B64B3A8DEF00}"/>
    <dgm:cxn modelId="{EA22747F-9390-4562-96EE-0AD2CC20FA12}" type="presOf" srcId="{A52EAA6D-9843-4EBE-B855-927028354D55}" destId="{D63DBB9B-F5AF-47D6-B14A-1AE6323F7736}" srcOrd="1" destOrd="0" presId="urn:microsoft.com/office/officeart/2005/8/layout/orgChart1"/>
    <dgm:cxn modelId="{8D256C71-60B5-407A-88A2-832528EC6FC8}" type="presOf" srcId="{7279517E-C5C3-4980-BFE8-A851900F63E7}" destId="{F86F5B79-3839-455D-B937-59A8CDCC3E8D}" srcOrd="1" destOrd="0" presId="urn:microsoft.com/office/officeart/2005/8/layout/orgChart1"/>
    <dgm:cxn modelId="{EE899798-457F-4C12-BC0E-F3C970D7D510}" srcId="{28D95C41-41A1-4774-AAE4-28F1EF90C5B5}" destId="{C902958D-F164-453C-858F-99D1B764729F}" srcOrd="2" destOrd="0" parTransId="{496703F7-2470-4030-B07A-6FEEC5FC39AA}" sibTransId="{ECBDAAE6-24AE-4828-918E-71F84C57DE90}"/>
    <dgm:cxn modelId="{76082ABC-7DDB-4FC7-B618-91B3BB44CA51}" type="presOf" srcId="{7279517E-C5C3-4980-BFE8-A851900F63E7}" destId="{A8273A16-C39C-4A11-B51D-C61919F278BB}" srcOrd="0" destOrd="0" presId="urn:microsoft.com/office/officeart/2005/8/layout/orgChart1"/>
    <dgm:cxn modelId="{EE499C44-652D-4EC4-8A66-D68131E302F5}" type="presOf" srcId="{71F76D4A-0648-41EC-A69F-03D56863220C}" destId="{D285A52B-87C3-418C-BDB9-EC7EA5DAF0C7}" srcOrd="1" destOrd="0" presId="urn:microsoft.com/office/officeart/2005/8/layout/orgChart1"/>
    <dgm:cxn modelId="{E88CB65E-27A4-46DE-9982-549B6339A5DE}" type="presOf" srcId="{A52EAA6D-9843-4EBE-B855-927028354D55}" destId="{12C0832B-27A3-4241-A445-B8951D60B003}" srcOrd="0" destOrd="0" presId="urn:microsoft.com/office/officeart/2005/8/layout/orgChart1"/>
    <dgm:cxn modelId="{8FB6BFF0-69C7-4489-816B-CD5EFD9E9CBB}" type="presParOf" srcId="{B0D9B355-B878-4D0B-B842-E07B560E4362}" destId="{E0DEB349-D5E0-4BE1-941F-62FE89B70B0F}" srcOrd="0" destOrd="0" presId="urn:microsoft.com/office/officeart/2005/8/layout/orgChart1"/>
    <dgm:cxn modelId="{175883D2-5B5B-43D2-961A-9326B094D9A7}" type="presParOf" srcId="{E0DEB349-D5E0-4BE1-941F-62FE89B70B0F}" destId="{093EE7FA-8137-4A6A-80D9-F57134F182E1}" srcOrd="0" destOrd="0" presId="urn:microsoft.com/office/officeart/2005/8/layout/orgChart1"/>
    <dgm:cxn modelId="{440B8CAA-B72E-43D0-9AA5-2AFD83498712}" type="presParOf" srcId="{093EE7FA-8137-4A6A-80D9-F57134F182E1}" destId="{536F4B7A-DA8A-4A22-84D9-3D4ADBC7B026}" srcOrd="0" destOrd="0" presId="urn:microsoft.com/office/officeart/2005/8/layout/orgChart1"/>
    <dgm:cxn modelId="{9C761BE3-2EF0-41C8-99B2-70D8D2989F47}" type="presParOf" srcId="{093EE7FA-8137-4A6A-80D9-F57134F182E1}" destId="{AB3EB21A-240A-4735-804C-92522EF0F4F8}" srcOrd="1" destOrd="0" presId="urn:microsoft.com/office/officeart/2005/8/layout/orgChart1"/>
    <dgm:cxn modelId="{A191EB13-9032-40E4-BC0D-AD816BC00038}" type="presParOf" srcId="{E0DEB349-D5E0-4BE1-941F-62FE89B70B0F}" destId="{E82CC972-F1F5-42B0-B00F-6E3B611691A7}" srcOrd="1" destOrd="0" presId="urn:microsoft.com/office/officeart/2005/8/layout/orgChart1"/>
    <dgm:cxn modelId="{D29E6AA5-AEA6-4AF0-B661-7D0AB5729F65}" type="presParOf" srcId="{E82CC972-F1F5-42B0-B00F-6E3B611691A7}" destId="{5920C151-6A49-4EA3-BB04-589699A13D44}" srcOrd="0" destOrd="0" presId="urn:microsoft.com/office/officeart/2005/8/layout/orgChart1"/>
    <dgm:cxn modelId="{7A92555F-7D7D-45D8-8324-D238FC8BABAE}" type="presParOf" srcId="{E82CC972-F1F5-42B0-B00F-6E3B611691A7}" destId="{6419EB1A-3133-41AB-BDC0-0D6888745AC2}" srcOrd="1" destOrd="0" presId="urn:microsoft.com/office/officeart/2005/8/layout/orgChart1"/>
    <dgm:cxn modelId="{85A93AEE-0619-4E8A-A188-E1EF8138EC82}" type="presParOf" srcId="{6419EB1A-3133-41AB-BDC0-0D6888745AC2}" destId="{D0A76148-75BA-4CB2-AB31-FD99AA7F48B1}" srcOrd="0" destOrd="0" presId="urn:microsoft.com/office/officeart/2005/8/layout/orgChart1"/>
    <dgm:cxn modelId="{4B464403-C22F-40CC-889A-95DF05C7353A}" type="presParOf" srcId="{D0A76148-75BA-4CB2-AB31-FD99AA7F48B1}" destId="{A8273A16-C39C-4A11-B51D-C61919F278BB}" srcOrd="0" destOrd="0" presId="urn:microsoft.com/office/officeart/2005/8/layout/orgChart1"/>
    <dgm:cxn modelId="{67A52CCD-BC3D-42DA-8EC6-2AC61179E2AF}" type="presParOf" srcId="{D0A76148-75BA-4CB2-AB31-FD99AA7F48B1}" destId="{F86F5B79-3839-455D-B937-59A8CDCC3E8D}" srcOrd="1" destOrd="0" presId="urn:microsoft.com/office/officeart/2005/8/layout/orgChart1"/>
    <dgm:cxn modelId="{F5176DD6-67EF-40D9-989E-436083B87C65}" type="presParOf" srcId="{6419EB1A-3133-41AB-BDC0-0D6888745AC2}" destId="{6789A81D-4FC3-4886-A415-5C73605D5DE6}" srcOrd="1" destOrd="0" presId="urn:microsoft.com/office/officeart/2005/8/layout/orgChart1"/>
    <dgm:cxn modelId="{D51731B0-0D21-4EE8-9D99-0046FF050768}" type="presParOf" srcId="{6419EB1A-3133-41AB-BDC0-0D6888745AC2}" destId="{C65F952F-1BC1-4C49-A212-583E547E88B9}" srcOrd="2" destOrd="0" presId="urn:microsoft.com/office/officeart/2005/8/layout/orgChart1"/>
    <dgm:cxn modelId="{5619F891-5F7F-4ADC-9DE7-466AE97D09DE}" type="presParOf" srcId="{E82CC972-F1F5-42B0-B00F-6E3B611691A7}" destId="{2DDF91CA-2617-445D-9E71-6501C7840B8D}" srcOrd="2" destOrd="0" presId="urn:microsoft.com/office/officeart/2005/8/layout/orgChart1"/>
    <dgm:cxn modelId="{6664EA39-2CC8-4252-81D0-3E9796B6D7B7}" type="presParOf" srcId="{E82CC972-F1F5-42B0-B00F-6E3B611691A7}" destId="{687114C5-A582-4A96-8469-7C0F9D6B2B8D}" srcOrd="3" destOrd="0" presId="urn:microsoft.com/office/officeart/2005/8/layout/orgChart1"/>
    <dgm:cxn modelId="{65D5ADAA-DD1C-4BD7-83E5-7D83FF79B758}" type="presParOf" srcId="{687114C5-A582-4A96-8469-7C0F9D6B2B8D}" destId="{E060A3E8-F790-4393-A518-7E904202B72F}" srcOrd="0" destOrd="0" presId="urn:microsoft.com/office/officeart/2005/8/layout/orgChart1"/>
    <dgm:cxn modelId="{8752BD2F-CA84-4A89-9CA8-31B2DC5E32A8}" type="presParOf" srcId="{E060A3E8-F790-4393-A518-7E904202B72F}" destId="{12C0832B-27A3-4241-A445-B8951D60B003}" srcOrd="0" destOrd="0" presId="urn:microsoft.com/office/officeart/2005/8/layout/orgChart1"/>
    <dgm:cxn modelId="{623134E3-A959-431D-ACD7-F7F7E751E582}" type="presParOf" srcId="{E060A3E8-F790-4393-A518-7E904202B72F}" destId="{D63DBB9B-F5AF-47D6-B14A-1AE6323F7736}" srcOrd="1" destOrd="0" presId="urn:microsoft.com/office/officeart/2005/8/layout/orgChart1"/>
    <dgm:cxn modelId="{A1860685-ECED-4673-8161-CA1DAA6CCBBD}" type="presParOf" srcId="{687114C5-A582-4A96-8469-7C0F9D6B2B8D}" destId="{CBD05403-6256-48BE-9352-DC890BF9E097}" srcOrd="1" destOrd="0" presId="urn:microsoft.com/office/officeart/2005/8/layout/orgChart1"/>
    <dgm:cxn modelId="{0D3532F1-F4CD-4546-8AA3-6DB37F989676}" type="presParOf" srcId="{687114C5-A582-4A96-8469-7C0F9D6B2B8D}" destId="{390EEBC0-DE2F-44D3-93D8-F3E551F6AE6E}" srcOrd="2" destOrd="0" presId="urn:microsoft.com/office/officeart/2005/8/layout/orgChart1"/>
    <dgm:cxn modelId="{2B1FA991-A676-471A-8A3B-A55D07BA1360}" type="presParOf" srcId="{E82CC972-F1F5-42B0-B00F-6E3B611691A7}" destId="{BC4EDD12-0B5B-4722-83C8-4D4E6DB922E3}" srcOrd="4" destOrd="0" presId="urn:microsoft.com/office/officeart/2005/8/layout/orgChart1"/>
    <dgm:cxn modelId="{00B0508A-5DBB-4F30-A05E-E8A7C9AEB290}" type="presParOf" srcId="{E82CC972-F1F5-42B0-B00F-6E3B611691A7}" destId="{E68EBDE0-42FD-49BA-99BF-D2F2EEE862CE}" srcOrd="5" destOrd="0" presId="urn:microsoft.com/office/officeart/2005/8/layout/orgChart1"/>
    <dgm:cxn modelId="{3E0FB016-D8E7-4FB2-98E1-A4E9CF484720}" type="presParOf" srcId="{E68EBDE0-42FD-49BA-99BF-D2F2EEE862CE}" destId="{430F9EE7-1CC5-4065-A2FE-514D172C08F6}" srcOrd="0" destOrd="0" presId="urn:microsoft.com/office/officeart/2005/8/layout/orgChart1"/>
    <dgm:cxn modelId="{0ED22FA2-7D38-41E9-9CAB-8476E5F04843}" type="presParOf" srcId="{430F9EE7-1CC5-4065-A2FE-514D172C08F6}" destId="{62AAAC9A-7682-44A5-8353-C30D165D1CF4}" srcOrd="0" destOrd="0" presId="urn:microsoft.com/office/officeart/2005/8/layout/orgChart1"/>
    <dgm:cxn modelId="{FC49848D-8AB0-4AC5-B279-2BBF91EB3FAA}" type="presParOf" srcId="{430F9EE7-1CC5-4065-A2FE-514D172C08F6}" destId="{73E4818E-1744-448A-939E-215C517FD1E7}" srcOrd="1" destOrd="0" presId="urn:microsoft.com/office/officeart/2005/8/layout/orgChart1"/>
    <dgm:cxn modelId="{47024F72-88D0-4F4C-A9B8-DED3697885E3}" type="presParOf" srcId="{E68EBDE0-42FD-49BA-99BF-D2F2EEE862CE}" destId="{3FB56B57-CB0E-41C8-9FC7-17E3DF657AB2}" srcOrd="1" destOrd="0" presId="urn:microsoft.com/office/officeart/2005/8/layout/orgChart1"/>
    <dgm:cxn modelId="{6945C35F-6E55-42FC-A689-0E5F4187439A}" type="presParOf" srcId="{E68EBDE0-42FD-49BA-99BF-D2F2EEE862CE}" destId="{A4CE23FB-3EA4-4582-85AF-226A113CC5DB}" srcOrd="2" destOrd="0" presId="urn:microsoft.com/office/officeart/2005/8/layout/orgChart1"/>
    <dgm:cxn modelId="{ABAA8494-4313-4497-BA5B-0E05F57AE0A3}" type="presParOf" srcId="{E82CC972-F1F5-42B0-B00F-6E3B611691A7}" destId="{E66509E3-15C2-4B8E-AA6A-DB5FE4D42F4E}" srcOrd="6" destOrd="0" presId="urn:microsoft.com/office/officeart/2005/8/layout/orgChart1"/>
    <dgm:cxn modelId="{ACC6F597-A6F6-4D0C-B9CB-B08C4E580A5A}" type="presParOf" srcId="{E82CC972-F1F5-42B0-B00F-6E3B611691A7}" destId="{69163F5F-EF4D-4B3C-862E-8E77D307B6A2}" srcOrd="7" destOrd="0" presId="urn:microsoft.com/office/officeart/2005/8/layout/orgChart1"/>
    <dgm:cxn modelId="{9DB2754B-AA9E-4D6E-A3A8-CF1744D5238A}" type="presParOf" srcId="{69163F5F-EF4D-4B3C-862E-8E77D307B6A2}" destId="{8DC7872D-9A19-4088-BDC3-B0CEA7280F35}" srcOrd="0" destOrd="0" presId="urn:microsoft.com/office/officeart/2005/8/layout/orgChart1"/>
    <dgm:cxn modelId="{E2392114-8FF6-41A5-BAD4-0D5A428FECC0}" type="presParOf" srcId="{8DC7872D-9A19-4088-BDC3-B0CEA7280F35}" destId="{DFFB5841-7325-40DA-9860-58F5857CD9F7}" srcOrd="0" destOrd="0" presId="urn:microsoft.com/office/officeart/2005/8/layout/orgChart1"/>
    <dgm:cxn modelId="{C4ECB981-5562-4FDE-B381-8BCA6E9B4E18}" type="presParOf" srcId="{8DC7872D-9A19-4088-BDC3-B0CEA7280F35}" destId="{D285A52B-87C3-418C-BDB9-EC7EA5DAF0C7}" srcOrd="1" destOrd="0" presId="urn:microsoft.com/office/officeart/2005/8/layout/orgChart1"/>
    <dgm:cxn modelId="{0CEC0340-832F-491A-835E-EABCDE9A4047}" type="presParOf" srcId="{69163F5F-EF4D-4B3C-862E-8E77D307B6A2}" destId="{B0434A07-170B-41EA-BC7D-62A8B443E47A}" srcOrd="1" destOrd="0" presId="urn:microsoft.com/office/officeart/2005/8/layout/orgChart1"/>
    <dgm:cxn modelId="{CC7F5DA4-D434-4447-BB70-CB0EDB47F8BC}" type="presParOf" srcId="{69163F5F-EF4D-4B3C-862E-8E77D307B6A2}" destId="{3A19FAA0-6BD6-434E-8F1F-67FAABE9B965}" srcOrd="2" destOrd="0" presId="urn:microsoft.com/office/officeart/2005/8/layout/orgChart1"/>
    <dgm:cxn modelId="{77A9FC38-0520-44C0-A935-0BF1517E2747}" type="presParOf" srcId="{E0DEB349-D5E0-4BE1-941F-62FE89B70B0F}" destId="{965E39BC-C5D9-4018-8E49-AA567738E7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F3F57-487B-4EA5-8309-253FCFA4B933}">
      <dsp:nvSpPr>
        <dsp:cNvPr id="0" name=""/>
        <dsp:cNvSpPr/>
      </dsp:nvSpPr>
      <dsp:spPr>
        <a:xfrm rot="10800000">
          <a:off x="1696149" y="517"/>
          <a:ext cx="5472684" cy="1270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История</a:t>
          </a:r>
          <a:endParaRPr lang="ru-RU" sz="2600" kern="1200" dirty="0"/>
        </a:p>
      </dsp:txBody>
      <dsp:txXfrm rot="10800000">
        <a:off x="2013840" y="517"/>
        <a:ext cx="5154993" cy="1270765"/>
      </dsp:txXfrm>
    </dsp:sp>
    <dsp:sp modelId="{1F1AF06E-99C3-434D-BC8A-47CD6EDC710F}">
      <dsp:nvSpPr>
        <dsp:cNvPr id="0" name=""/>
        <dsp:cNvSpPr/>
      </dsp:nvSpPr>
      <dsp:spPr>
        <a:xfrm>
          <a:off x="1060766" y="517"/>
          <a:ext cx="1270765" cy="12707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E0E08-E707-4DD6-911A-9F7CB1B1C729}">
      <dsp:nvSpPr>
        <dsp:cNvPr id="0" name=""/>
        <dsp:cNvSpPr/>
      </dsp:nvSpPr>
      <dsp:spPr>
        <a:xfrm rot="10800000">
          <a:off x="1696149" y="1650617"/>
          <a:ext cx="5472684" cy="1270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Мемориальный комплекс  «Берлинская стена»</a:t>
          </a:r>
          <a:endParaRPr lang="ru-RU" sz="2600" kern="1200" dirty="0"/>
        </a:p>
      </dsp:txBody>
      <dsp:txXfrm rot="10800000">
        <a:off x="2013840" y="1650617"/>
        <a:ext cx="5154993" cy="1270765"/>
      </dsp:txXfrm>
    </dsp:sp>
    <dsp:sp modelId="{938F207B-D521-4301-AE2B-65F4BFA9CC88}">
      <dsp:nvSpPr>
        <dsp:cNvPr id="0" name=""/>
        <dsp:cNvSpPr/>
      </dsp:nvSpPr>
      <dsp:spPr>
        <a:xfrm>
          <a:off x="1060766" y="1650617"/>
          <a:ext cx="1270765" cy="12707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6CF72-2ECC-4606-8768-C8FFA20905C9}">
      <dsp:nvSpPr>
        <dsp:cNvPr id="0" name=""/>
        <dsp:cNvSpPr/>
      </dsp:nvSpPr>
      <dsp:spPr>
        <a:xfrm rot="10800000">
          <a:off x="1696149" y="3300716"/>
          <a:ext cx="5472684" cy="1270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В культуре</a:t>
          </a:r>
          <a:endParaRPr lang="ru-RU" sz="2600" kern="1200" dirty="0"/>
        </a:p>
      </dsp:txBody>
      <dsp:txXfrm rot="10800000">
        <a:off x="2013840" y="3300716"/>
        <a:ext cx="5154993" cy="1270765"/>
      </dsp:txXfrm>
    </dsp:sp>
    <dsp:sp modelId="{C210B1C0-0F32-4F5A-B534-649FD7259A41}">
      <dsp:nvSpPr>
        <dsp:cNvPr id="0" name=""/>
        <dsp:cNvSpPr/>
      </dsp:nvSpPr>
      <dsp:spPr>
        <a:xfrm>
          <a:off x="1060766" y="3300716"/>
          <a:ext cx="1270765" cy="12707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09E3-15C2-4B8E-AA6A-DB5FE4D42F4E}">
      <dsp:nvSpPr>
        <dsp:cNvPr id="0" name=""/>
        <dsp:cNvSpPr/>
      </dsp:nvSpPr>
      <dsp:spPr>
        <a:xfrm>
          <a:off x="4461509" y="2825726"/>
          <a:ext cx="3535355" cy="414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40"/>
              </a:lnTo>
              <a:lnTo>
                <a:pt x="3535355" y="211540"/>
              </a:lnTo>
              <a:lnTo>
                <a:pt x="3535355" y="4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DD12-0B5B-4722-83C8-4D4E6DB922E3}">
      <dsp:nvSpPr>
        <dsp:cNvPr id="0" name=""/>
        <dsp:cNvSpPr/>
      </dsp:nvSpPr>
      <dsp:spPr>
        <a:xfrm>
          <a:off x="4461509" y="2825726"/>
          <a:ext cx="1190908" cy="42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1"/>
              </a:lnTo>
              <a:lnTo>
                <a:pt x="1190908" y="220921"/>
              </a:lnTo>
              <a:lnTo>
                <a:pt x="1190908" y="424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F91CA-2617-445D-9E71-6501C7840B8D}">
      <dsp:nvSpPr>
        <dsp:cNvPr id="0" name=""/>
        <dsp:cNvSpPr/>
      </dsp:nvSpPr>
      <dsp:spPr>
        <a:xfrm>
          <a:off x="3312070" y="2825726"/>
          <a:ext cx="1149439" cy="424009"/>
        </a:xfrm>
        <a:custGeom>
          <a:avLst/>
          <a:gdLst/>
          <a:ahLst/>
          <a:cxnLst/>
          <a:rect l="0" t="0" r="0" b="0"/>
          <a:pathLst>
            <a:path>
              <a:moveTo>
                <a:pt x="1149439" y="0"/>
              </a:moveTo>
              <a:lnTo>
                <a:pt x="1149439" y="220921"/>
              </a:lnTo>
              <a:lnTo>
                <a:pt x="0" y="220921"/>
              </a:lnTo>
              <a:lnTo>
                <a:pt x="0" y="424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0C151-6A49-4EA3-BB04-589699A13D44}">
      <dsp:nvSpPr>
        <dsp:cNvPr id="0" name=""/>
        <dsp:cNvSpPr/>
      </dsp:nvSpPr>
      <dsp:spPr>
        <a:xfrm>
          <a:off x="971722" y="2825726"/>
          <a:ext cx="3489786" cy="424009"/>
        </a:xfrm>
        <a:custGeom>
          <a:avLst/>
          <a:gdLst/>
          <a:ahLst/>
          <a:cxnLst/>
          <a:rect l="0" t="0" r="0" b="0"/>
          <a:pathLst>
            <a:path>
              <a:moveTo>
                <a:pt x="3489786" y="0"/>
              </a:moveTo>
              <a:lnTo>
                <a:pt x="3489786" y="220921"/>
              </a:lnTo>
              <a:lnTo>
                <a:pt x="0" y="220921"/>
              </a:lnTo>
              <a:lnTo>
                <a:pt x="0" y="424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4B7A-DA8A-4A22-84D9-3D4ADBC7B026}">
      <dsp:nvSpPr>
        <dsp:cNvPr id="0" name=""/>
        <dsp:cNvSpPr/>
      </dsp:nvSpPr>
      <dsp:spPr>
        <a:xfrm>
          <a:off x="3494423" y="1858641"/>
          <a:ext cx="1934171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История</a:t>
          </a:r>
          <a:endParaRPr lang="ru-RU" sz="1600" kern="1200" dirty="0"/>
        </a:p>
      </dsp:txBody>
      <dsp:txXfrm>
        <a:off x="3494423" y="1858641"/>
        <a:ext cx="1934171" cy="967085"/>
      </dsp:txXfrm>
    </dsp:sp>
    <dsp:sp modelId="{A8273A16-C39C-4A11-B51D-C61919F278BB}">
      <dsp:nvSpPr>
        <dsp:cNvPr id="0" name=""/>
        <dsp:cNvSpPr/>
      </dsp:nvSpPr>
      <dsp:spPr>
        <a:xfrm>
          <a:off x="4637" y="3249736"/>
          <a:ext cx="1934171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Сооружение стены</a:t>
          </a:r>
          <a:endParaRPr lang="ru-RU" sz="1600" kern="1200" dirty="0"/>
        </a:p>
      </dsp:txBody>
      <dsp:txXfrm>
        <a:off x="4637" y="3249736"/>
        <a:ext cx="1934171" cy="967085"/>
      </dsp:txXfrm>
    </dsp:sp>
    <dsp:sp modelId="{12C0832B-27A3-4241-A445-B8951D60B003}">
      <dsp:nvSpPr>
        <dsp:cNvPr id="0" name=""/>
        <dsp:cNvSpPr/>
      </dsp:nvSpPr>
      <dsp:spPr>
        <a:xfrm>
          <a:off x="2344984" y="3249736"/>
          <a:ext cx="1934171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Переход границы</a:t>
          </a:r>
          <a:endParaRPr lang="ru-RU" sz="1600" kern="1200" dirty="0" smtClean="0"/>
        </a:p>
      </dsp:txBody>
      <dsp:txXfrm>
        <a:off x="2344984" y="3249736"/>
        <a:ext cx="1934171" cy="967085"/>
      </dsp:txXfrm>
    </dsp:sp>
    <dsp:sp modelId="{62AAAC9A-7682-44A5-8353-C30D165D1CF4}">
      <dsp:nvSpPr>
        <dsp:cNvPr id="0" name=""/>
        <dsp:cNvSpPr/>
      </dsp:nvSpPr>
      <dsp:spPr>
        <a:xfrm>
          <a:off x="4685332" y="3249736"/>
          <a:ext cx="1934171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Падение стены</a:t>
          </a:r>
          <a:endParaRPr lang="ru-RU" sz="1600" kern="1200" dirty="0"/>
        </a:p>
      </dsp:txBody>
      <dsp:txXfrm>
        <a:off x="4685332" y="3249736"/>
        <a:ext cx="1934171" cy="967085"/>
      </dsp:txXfrm>
    </dsp:sp>
    <dsp:sp modelId="{DFFB5841-7325-40DA-9860-58F5857CD9F7}">
      <dsp:nvSpPr>
        <dsp:cNvPr id="0" name=""/>
        <dsp:cNvSpPr/>
      </dsp:nvSpPr>
      <dsp:spPr>
        <a:xfrm>
          <a:off x="7029779" y="3240355"/>
          <a:ext cx="1934171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hlinkClick xmlns:r="http://schemas.openxmlformats.org/officeDocument/2006/relationships" r:id="" action="ppaction://hlinksldjump"/>
            </a:rPr>
            <a:t>«Господин Горбачёв, разрушьте эту стену!»</a:t>
          </a:r>
          <a:endParaRPr lang="ru-RU" sz="1600" kern="1200" dirty="0"/>
        </a:p>
      </dsp:txBody>
      <dsp:txXfrm>
        <a:off x="7029779" y="3240355"/>
        <a:ext cx="1934171" cy="96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A1A-A631-462C-A98F-94E90E7110BC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95D7F-7FC3-44D1-A4B9-E81FF5C5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D7F-7FC3-44D1-A4B9-E81FF5C587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2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C60353-2336-4D1F-A48C-8F05CD681877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F30896-8B61-4198-AF21-98A8140C92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38842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Берлинская стена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de-DE" i="1" dirty="0" smtClean="0">
                <a:effectLst/>
              </a:rPr>
              <a:t>Berliner </a:t>
            </a:r>
            <a:r>
              <a:rPr lang="de-DE" i="1" dirty="0">
                <a:effectLst/>
              </a:rPr>
              <a:t>Mauer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488668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Презентация выполнена ученицей   7</a:t>
            </a:r>
            <a:r>
              <a:rPr lang="en-US" dirty="0" smtClean="0"/>
              <a:t>”</a:t>
            </a:r>
            <a:r>
              <a:rPr lang="ru-RU" dirty="0" smtClean="0"/>
              <a:t>А</a:t>
            </a:r>
            <a:r>
              <a:rPr lang="en-US" dirty="0" smtClean="0"/>
              <a:t>”</a:t>
            </a:r>
            <a:r>
              <a:rPr lang="ru-RU" dirty="0" smtClean="0"/>
              <a:t> класса </a:t>
            </a:r>
            <a:r>
              <a:rPr lang="ru-RU" dirty="0" err="1" smtClean="0"/>
              <a:t>Гудумак</a:t>
            </a:r>
            <a:r>
              <a:rPr lang="ru-RU" dirty="0" smtClean="0"/>
              <a:t> Анастасией  </a:t>
            </a:r>
            <a:endParaRPr lang="ru-RU" dirty="0"/>
          </a:p>
        </p:txBody>
      </p:sp>
      <p:pic>
        <p:nvPicPr>
          <p:cNvPr id="1026" name="Picture 2" descr="7. Пограничная охрана Восточного Берлина стоит на Берлинской стене перед Бранденбургскими воротами 11 ноября 1989 года. (REUTERS/Staff/Fi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621438" cy="44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8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399032"/>
          </a:xfrm>
        </p:spPr>
        <p:txBody>
          <a:bodyPr/>
          <a:lstStyle/>
          <a:p>
            <a:r>
              <a:rPr lang="ru-RU" dirty="0" smtClean="0"/>
              <a:t>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0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Содержание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53032"/>
              </p:ext>
            </p:extLst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98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3647217"/>
              </p:ext>
            </p:extLst>
          </p:nvPr>
        </p:nvGraphicFramePr>
        <p:xfrm>
          <a:off x="107504" y="260648"/>
          <a:ext cx="89644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ile:Berlinermau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921">
            <a:off x="256702" y="410004"/>
            <a:ext cx="2577898" cy="19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. Жители Восточного Берлина помогают жителям Западного забраться на стену 10 ноября 1989 года. (AP Photo/Jockel Finck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190">
            <a:off x="5834163" y="520287"/>
            <a:ext cx="2805014" cy="18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ekabu.ru/uploads/tradeunion/photo/0/1/70/17062_6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28188"/>
            <a:ext cx="3524672" cy="19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10" action="ppaction://hlinksldjump"/>
          </p:cNvPr>
          <p:cNvSpPr/>
          <p:nvPr/>
        </p:nvSpPr>
        <p:spPr>
          <a:xfrm>
            <a:off x="23486" y="6093296"/>
            <a:ext cx="109213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2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Сооружение </a:t>
            </a:r>
            <a:r>
              <a:rPr lang="ru-RU" dirty="0"/>
              <a:t>стены</a:t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©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1843188"/>
            <a:ext cx="3544566" cy="248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34076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Берлинская стена Возведена</a:t>
            </a:r>
            <a:r>
              <a:rPr lang="ru-RU" dirty="0"/>
              <a:t> 13 августа 1961 года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" y="4431049"/>
            <a:ext cx="3412197" cy="2402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le:Karte berliner mauer 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72602"/>
            <a:ext cx="5148064" cy="49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676456" y="6533731"/>
            <a:ext cx="344711" cy="324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3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Переход границы</a:t>
            </a:r>
            <a:endParaRPr lang="ru-RU" dirty="0"/>
          </a:p>
        </p:txBody>
      </p:sp>
      <p:pic>
        <p:nvPicPr>
          <p:cNvPr id="4098" name="Picture 2" descr="Спуск в тун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4847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уннель, по которому бежали десяти лю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83" y="3383259"/>
            <a:ext cx="5089478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531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Спуск в туннель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3550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Туннель, по которому </a:t>
            </a:r>
            <a:r>
              <a:rPr lang="ru-RU" dirty="0" smtClean="0"/>
              <a:t>бежали </a:t>
            </a:r>
            <a:r>
              <a:rPr lang="ru-RU" dirty="0"/>
              <a:t>десятки людей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0" y="6152728"/>
            <a:ext cx="792088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9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        Падение </a:t>
            </a:r>
            <a:r>
              <a:rPr lang="ru-RU" dirty="0"/>
              <a:t>стены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File:Thefalloftheberlinwall1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" y="1124745"/>
            <a:ext cx="3891740" cy="29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28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Стена с взобравшимися на неё немцами на фоне Бранденбургских ворот.</a:t>
            </a:r>
          </a:p>
        </p:txBody>
      </p:sp>
      <p:pic>
        <p:nvPicPr>
          <p:cNvPr id="5124" name="Picture 4" descr="File:Crane removed part of Wall Brandenburg G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1" y="2708920"/>
            <a:ext cx="45393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5772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Демонтаж секции Стены </a:t>
            </a:r>
            <a:r>
              <a:rPr lang="ru-RU" dirty="0" smtClean="0"/>
              <a:t>возле Бранденбургских </a:t>
            </a:r>
            <a:r>
              <a:rPr lang="ru-RU" dirty="0"/>
              <a:t>ворот, 21 декабря 1989 года.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0" y="6133929"/>
            <a:ext cx="899592" cy="45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8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«Господин Горбачёв, разрушьте эту стену!»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File:ReaganBerlin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" y="1409610"/>
            <a:ext cx="3892097" cy="32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616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Рональд Рейган выступает у Берлинской стены, июнь 1987 года.</a:t>
            </a:r>
          </a:p>
        </p:txBody>
      </p:sp>
      <p:pic>
        <p:nvPicPr>
          <p:cNvPr id="6148" name="Picture 4" descr="http://cs406229.vk.me/v406229410/be59/U52WdSG4zv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69" y="3645024"/>
            <a:ext cx="4619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4067944" y="1382862"/>
            <a:ext cx="4846951" cy="13681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“</a:t>
            </a:r>
            <a:r>
              <a:rPr lang="ru-RU" sz="1400" i="1" dirty="0" smtClean="0"/>
              <a:t>…Генеральный </a:t>
            </a:r>
            <a:r>
              <a:rPr lang="ru-RU" sz="1400" i="1" dirty="0"/>
              <a:t>секретарь Горбачёв, если Вы ищете мир, если Вы ищете процветание для Советского Союза и Восточной Европы, если Вы ищете либерализацию: приезжайте сюда! Господин Горбачёв, откройте эти ворота! Господин Горбачёв, разрушьте эту стену</a:t>
            </a:r>
            <a:r>
              <a:rPr lang="ru-RU" sz="1400" i="1" dirty="0" smtClean="0"/>
              <a:t>!</a:t>
            </a:r>
            <a:r>
              <a:rPr lang="en-US" sz="1400" i="1" dirty="0" smtClean="0"/>
              <a:t>”</a:t>
            </a:r>
            <a:endParaRPr lang="ru-RU" sz="1400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31831" y="6163428"/>
            <a:ext cx="928789" cy="474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Мемориальный </a:t>
            </a:r>
            <a:r>
              <a:rPr lang="ru-RU" dirty="0"/>
              <a:t>комплекс  </a:t>
            </a:r>
            <a:r>
              <a:rPr lang="en-US" dirty="0" smtClean="0"/>
              <a:t>                    </a:t>
            </a:r>
            <a:r>
              <a:rPr lang="ru-RU" dirty="0" smtClean="0"/>
              <a:t>«</a:t>
            </a:r>
            <a:r>
              <a:rPr lang="ru-RU" dirty="0"/>
              <a:t>Берлинская стена</a:t>
            </a:r>
            <a:r>
              <a:rPr lang="ru-RU" dirty="0" smtClean="0"/>
              <a:t>»</a:t>
            </a:r>
            <a:r>
              <a:rPr lang="en-US" dirty="0" smtClean="0"/>
              <a:t>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Мемориальный комплекс «Берлинская стен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" y="1628800"/>
            <a:ext cx="4014783" cy="24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urj.ru/images/7/c/7/8/814/1bb94191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84332" cy="24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urj.ru/images/1/1/6/d/814/88da931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11" y="4149080"/>
            <a:ext cx="42200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31375" y="5985284"/>
            <a:ext cx="108424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ru-RU" dirty="0" smtClean="0"/>
              <a:t>В культуре</a:t>
            </a:r>
            <a:endParaRPr lang="ru-RU" dirty="0"/>
          </a:p>
        </p:txBody>
      </p:sp>
      <p:pic>
        <p:nvPicPr>
          <p:cNvPr id="8194" name="Picture 2" descr="File:Bundesarchiv B 145 Bild-F088809-0038, Berlin, East Side 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39172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3944067"/>
            <a:ext cx="4921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Дмитрий Врубель. «Господи! Помоги мне выжить среди этой смертной любви» на Берлинской стене</a:t>
            </a:r>
          </a:p>
        </p:txBody>
      </p:sp>
      <p:pic>
        <p:nvPicPr>
          <p:cNvPr id="8196" name="Picture 4" descr="File:Trabi on the 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5167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1253" y="5953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Одно из граффити Берлинской стены — «Трабант», </a:t>
            </a:r>
            <a:r>
              <a:rPr lang="ru-RU" dirty="0" smtClean="0"/>
              <a:t>символ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7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</TotalTime>
  <Words>177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Берлинская стена  Berliner Mauer  </vt:lpstr>
      <vt:lpstr>           Содержание </vt:lpstr>
      <vt:lpstr>             </vt:lpstr>
      <vt:lpstr>        Сооружение стены   </vt:lpstr>
      <vt:lpstr>       Переход границы</vt:lpstr>
      <vt:lpstr>        Падение стены </vt:lpstr>
      <vt:lpstr>«Господин Горбачёв, разрушьте эту стену!» </vt:lpstr>
      <vt:lpstr>Мемориальный комплекс                      «Берлинская стена»            </vt:lpstr>
      <vt:lpstr>              В культуре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Берлинская стена  Berliner Mauer</dc:title>
  <dc:creator>Андрей</dc:creator>
  <cp:lastModifiedBy>Андрей</cp:lastModifiedBy>
  <cp:revision>12</cp:revision>
  <dcterms:created xsi:type="dcterms:W3CDTF">2013-04-21T06:31:59Z</dcterms:created>
  <dcterms:modified xsi:type="dcterms:W3CDTF">2013-04-21T08:39:49Z</dcterms:modified>
</cp:coreProperties>
</file>